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77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73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42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9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07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6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80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0000">
              <a:schemeClr val="accent4">
                <a:lumMod val="75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6E72-E084-4D3A-BC3B-679938823C25}" type="datetimeFigureOut">
              <a:rPr lang="pl-PL" smtClean="0"/>
              <a:t>03.02.2017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7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1459" y="1964096"/>
            <a:ext cx="10797428" cy="33239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 Ewangelii według świętego Mateusza:</a:t>
            </a:r>
          </a:p>
          <a:p>
            <a:pPr algn="just"/>
            <a:endParaRPr lang="pl-PL" sz="3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Słyszeliście, że powiedziano: “Nie cudzołóż”. A Ja wam powiadam: Każdy, kto pożądliwie patrzy na kobietę, już w swoim sercu dopuścił się z nią cudzołóstwa.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5, 27-28</a:t>
            </a:r>
          </a:p>
        </p:txBody>
      </p:sp>
    </p:spTree>
    <p:extLst>
      <p:ext uri="{BB962C8B-B14F-4D97-AF65-F5344CB8AC3E}">
        <p14:creationId xmlns:p14="http://schemas.microsoft.com/office/powerpoint/2010/main" val="314939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559338"/>
            <a:ext cx="10697221" cy="430887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#1 „Słyszeliście, że powiedziano […] A Ja wam powiadam”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Jeżeli czytasz ten tekst, to między innymi dlatego, że masz dostęp do </a:t>
            </a:r>
            <a:r>
              <a:rPr lang="pl-PL" sz="2800" dirty="0" err="1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internetu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 A to oznacza, że masz prawie nieograniczony dostęp do danych. Możesz czerpać informacje z milionów źródeł.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 Ewangelii piszą dziś niemal wszyscy, tłumaczą ją nawet osoby, które od lat nie były w kościele. Łatwo nam ulec samozwańczym „ekspertom”, specjalistom w każdej dziedzinie.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Słuch to prawdopodobnie najważniejszy zmysł dla chrześcijanina.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Kogo słucham?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5, 27-28</a:t>
            </a:r>
          </a:p>
        </p:txBody>
      </p:sp>
    </p:spTree>
    <p:extLst>
      <p:ext uri="{BB962C8B-B14F-4D97-AF65-F5344CB8AC3E}">
        <p14:creationId xmlns:p14="http://schemas.microsoft.com/office/powerpoint/2010/main" val="323219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26717" y="1340851"/>
            <a:ext cx="10672169" cy="457048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#2 „Nie cudzołóż”</a:t>
            </a: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Czasami wydaje się, że słowo Boże jest odległe, kierowane nie do nas. Problem, na które wskazuje Jezus, właściwie dotyczy osób zamężnych, ewentualnie tych, którzy się z nimi spotykają. Ale…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Takie wskazania ostrzegają wszystkich. Może cudzołóstwo rzeczywiście nie jest moim problemem, jednak w jego miejsce można „podstawić” – jak do wzoru matematycznego – każdą moją słabość.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Nie chodzi więc tylko o to, aby nie czynić zła ze względu na przepisy PRAWA. Jezus naucza, żeby Z MIŁOŚCI zrezygnować ze wszystkiego, co do zła może prowadzić.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5, 27-28</a:t>
            </a:r>
          </a:p>
        </p:txBody>
      </p:sp>
    </p:spTree>
    <p:extLst>
      <p:ext uri="{BB962C8B-B14F-4D97-AF65-F5344CB8AC3E}">
        <p14:creationId xmlns:p14="http://schemas.microsoft.com/office/powerpoint/2010/main" val="259731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1459" y="1416007"/>
            <a:ext cx="10910168" cy="457048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#3 „Każdy, kto pożądliwie patrzy na kobietę, już w swoim sercu dopuścił się z nią cudzołóstwa.”</a:t>
            </a:r>
          </a:p>
          <a:p>
            <a:pPr algn="just"/>
            <a:endParaRPr lang="pl-PL" sz="27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miał przynieść nam wolność, a stawia nam poprzeczkę wyżej i wyżej. Dlaczego?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Najłatwiejsze przykazanie. Nie rób tego, nie rób tamtego.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Wolność, którą przynosi Jezus, to wolność od prawa, które zniewala. Nie chodzi o to, żebym mieścił się w rubrykach i założonych normach postępowania, ale patrzył na człowieka, który jest obok mnie.</a:t>
            </a:r>
          </a:p>
          <a:p>
            <a:pPr algn="just"/>
            <a:r>
              <a:rPr lang="pl-PL" sz="27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Kiedy w posłuszeństwo Bogu zaangażuję serce i miłość, słowa Jezusa przestaną być trudniejsze do wypełnienia.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5, 27-28</a:t>
            </a:r>
          </a:p>
        </p:txBody>
      </p:sp>
    </p:spTree>
    <p:extLst>
      <p:ext uri="{BB962C8B-B14F-4D97-AF65-F5344CB8AC3E}">
        <p14:creationId xmlns:p14="http://schemas.microsoft.com/office/powerpoint/2010/main" val="93109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63879" y="1233312"/>
            <a:ext cx="10947748" cy="498598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#4 „pożądliwie patrzy”</a:t>
            </a:r>
          </a:p>
          <a:p>
            <a:pPr algn="just"/>
            <a:endParaRPr lang="pl-PL" sz="2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„Pożądliwie patrzy” ten, kto nie ma tego, co chciałby mieć. Kiedy patrzy tak na kobietę, zaczyna traktować człowieka jak rzecz. Ale…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Czy pożądliwie patrzeć można tylko na kobietę?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To naturalne, że chcemy mieć rzeczy czy zdolności, których nie mamy. Nie jest jednak naturalne, kiedy to pragnienie nad nami panuje, prowadzi do zazdrości, powraca w myślach, układa plan działania.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Czasami wydaje nam się, że na miejscu Pana Boga stworzylibyśmy siebie znacznie lepszych.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Czy doceniam to, co posiadam (to dar od Boga!)? Czy potrafię ucieszyć się z tego, co ma mój brat, siostra, kolega, znajomy?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5, 27-28</a:t>
            </a:r>
          </a:p>
        </p:txBody>
      </p:sp>
    </p:spTree>
    <p:extLst>
      <p:ext uri="{BB962C8B-B14F-4D97-AF65-F5344CB8AC3E}">
        <p14:creationId xmlns:p14="http://schemas.microsoft.com/office/powerpoint/2010/main" val="267016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64296" y="1702128"/>
            <a:ext cx="10584494" cy="34470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#5 „już w swoim sercu dopuścił się z nią cudzołóstwa”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Taki człowiek dopuścił się cudzołóstwa w sercu – ale na razie tylko w sercu. Słowo nie przeszło jeszcze w czyn. Od zamiaru do wykonania zwykle mija trochę czasu.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Jak wykorzystuję ten czas? Czy kiedy mam dobre intencje, potrafię wytrwać w tym, co postanowiłem? Gdy intencje są złe, czy potrafię „ochłonąć” i zrezygnować ze zła, które zmierzam popełnić?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5, 27-28</a:t>
            </a:r>
          </a:p>
        </p:txBody>
      </p:sp>
    </p:spTree>
    <p:extLst>
      <p:ext uri="{BB962C8B-B14F-4D97-AF65-F5344CB8AC3E}">
        <p14:creationId xmlns:p14="http://schemas.microsoft.com/office/powerpoint/2010/main" val="190917796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591</Words>
  <Application>Microsoft Office PowerPoint</Application>
  <PresentationFormat>Panoramiczny</PresentationFormat>
  <Paragraphs>43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</dc:creator>
  <cp:lastModifiedBy>Tomek</cp:lastModifiedBy>
  <cp:revision>8</cp:revision>
  <dcterms:created xsi:type="dcterms:W3CDTF">2017-02-03T13:43:57Z</dcterms:created>
  <dcterms:modified xsi:type="dcterms:W3CDTF">2017-02-03T15:58:10Z</dcterms:modified>
</cp:coreProperties>
</file>