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2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277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773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242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91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790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807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933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767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22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780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30000">
              <a:schemeClr val="accent4">
                <a:lumMod val="75000"/>
              </a:schemeClr>
            </a:gs>
            <a:gs pos="100000">
              <a:schemeClr val="accent4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56E72-E084-4D3A-BC3B-679938823C25}" type="datetimeFigureOut">
              <a:rPr lang="pl-PL" smtClean="0"/>
              <a:pPr/>
              <a:t>12.03.2017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372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50887" y="1270971"/>
            <a:ext cx="10797428" cy="492442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32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Z Ewangelii według świętego Marka:</a:t>
            </a:r>
          </a:p>
          <a:p>
            <a:pPr algn="just"/>
            <a:endParaRPr lang="pl-PL" sz="32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32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Jezus udał się ze swoimi uczniami do wiosek pod Cezareą </a:t>
            </a:r>
            <a:r>
              <a:rPr lang="pl-PL" sz="32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Filipową</a:t>
            </a:r>
            <a:r>
              <a:rPr lang="pl-PL" sz="32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. W drodze pytał uczniów: «Za kogo uważają Mnie ludzie?» Oni Mu odpowiedzieli: «Za Jana Chrzciciela, inni za Eliasza, jeszcze inni za jednego z proroków».</a:t>
            </a:r>
          </a:p>
          <a:p>
            <a:pPr algn="just"/>
            <a:r>
              <a:rPr lang="pl-PL" sz="32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On ich zapytał: «A wy za kogo Mnie uważacie?» Odpowiedział Mu Piotr: «Ty jesteś Mesjasz».</a:t>
            </a:r>
          </a:p>
          <a:p>
            <a:pPr algn="just"/>
            <a:r>
              <a:rPr lang="pl-PL" sz="32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Wtedy surowo im przykazał, żeby nikomu o Nim nie mówili.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Mk</a:t>
            </a:r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 8, 27-30</a:t>
            </a:r>
          </a:p>
        </p:txBody>
      </p:sp>
    </p:spTree>
    <p:extLst>
      <p:ext uri="{BB962C8B-B14F-4D97-AF65-F5344CB8AC3E}">
        <p14:creationId xmlns:p14="http://schemas.microsoft.com/office/powerpoint/2010/main" val="314939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01665" y="1313122"/>
            <a:ext cx="10871351" cy="480131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#1 „W drodze pytał uczniów”</a:t>
            </a:r>
          </a:p>
          <a:p>
            <a:pPr algn="just"/>
            <a:endParaRPr lang="pl-PL" sz="26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Jesteśmy przyzwyczajeni do egzaminów, których terminy znamy z dużym wyprzedzeniem, na które przychodzimy po długotrwałych przygotowaniach, na wyznaczoną godzinę, w odświętnym stroju. Pozwalają sprawdzić, KIM MOŻEMY BYĆ – tak jak igrzyska sprawdzają, jaki wynik może osiągnąć sportowiec w swojej najwyższej formie.</a:t>
            </a: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Jezus pyta uczniów zupełnie spontanicznie, bez chwili na zastanowienie. Kiedy zada nam takie pytanie, dowiemy się, KIM JESTEŚMY tu i teraz.</a:t>
            </a: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Jezus nie wymaga od nas bicia rekordów. Świętość zdobywamy rzetelną, codzienną miłością.</a:t>
            </a: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Kim jestem dzisiaj?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Mk</a:t>
            </a:r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 8, 27-30</a:t>
            </a:r>
          </a:p>
        </p:txBody>
      </p:sp>
    </p:spTree>
    <p:extLst>
      <p:ext uri="{BB962C8B-B14F-4D97-AF65-F5344CB8AC3E}">
        <p14:creationId xmlns:p14="http://schemas.microsoft.com/office/powerpoint/2010/main" val="323219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01665" y="1559341"/>
            <a:ext cx="10697221" cy="430887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#2 „Za kogo uważają Mnie ludzie?”</a:t>
            </a:r>
          </a:p>
          <a:p>
            <a:pPr algn="just"/>
            <a:endParaRPr lang="pl-PL" sz="28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To ważniejsze pytanie niż może się wydawać. Chrześcijaninowi nie może być obojętne życie wiary osoby, która jest dla niego ważna.</a:t>
            </a: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Nie jest jednak ważniejsze od drugiego pytania. Jest bardzo blisko pytania „kim jestem”. Odpowiedź wskaże, czy jestem chrześcijaninem – bez tego pierwsze pytanie będzie zwykłą ciekawością.</a:t>
            </a: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O odpowiedzialności za wiarę bliźniego można mówić dopiero wtedy, kiedy sami wierzymy.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Mk</a:t>
            </a:r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 8, 27-30</a:t>
            </a:r>
          </a:p>
        </p:txBody>
      </p:sp>
    </p:spTree>
    <p:extLst>
      <p:ext uri="{BB962C8B-B14F-4D97-AF65-F5344CB8AC3E}">
        <p14:creationId xmlns:p14="http://schemas.microsoft.com/office/powerpoint/2010/main" val="796843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11047" y="1236804"/>
            <a:ext cx="10871351" cy="473975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#3 „«[…] za kogo Mnie uważacie?» […] «Ty jesteś […]»”</a:t>
            </a:r>
          </a:p>
          <a:p>
            <a:pPr algn="just"/>
            <a:endParaRPr lang="pl-PL" sz="27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Nie dość, że Piotr nie odpowiada precyzyjnie, to jeszcze wypowiada się w imieniu wszystkich.</a:t>
            </a: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Apostołowie byli prostymi ludźmi, pytanie było zaskakujące. Nie należy się spodziewać, że ich stanowisko w tej sprawie było wcześniej ustalone.</a:t>
            </a: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Być może Piotr – to często mu się zdarzało – wyrwał się przed szereg. A może przekonanie o Jezusie – Mesjaszu było wśród uczniów tak duże, że nie wymagało to wspólnej dyskusji.</a:t>
            </a: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Ile jest we mnie takiej wiary, która nie potrzebuje zadawania pytań?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Mk</a:t>
            </a:r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 8, 27-30</a:t>
            </a:r>
          </a:p>
        </p:txBody>
      </p:sp>
    </p:spTree>
    <p:extLst>
      <p:ext uri="{BB962C8B-B14F-4D97-AF65-F5344CB8AC3E}">
        <p14:creationId xmlns:p14="http://schemas.microsoft.com/office/powerpoint/2010/main" val="2435797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01665" y="1277994"/>
            <a:ext cx="10697221" cy="473975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#4 „Mesjasz”</a:t>
            </a:r>
          </a:p>
          <a:p>
            <a:pPr algn="just"/>
            <a:endParaRPr lang="pl-PL" sz="27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Postawa uczniów w obliczu Męki Krzyżowej pokaże, że uczniowie mieli bardzo małe pojęcie, co naprawdę oznaczało słowo „Mesjasz”. W drodze do Emaus dwaj z nich przyznają się do tego słowami „a myśmy się spodziewali…”.</a:t>
            </a: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Izraelici setki lat czekali na Mesjasza i pewnie wielu myślało, że to już nigdy nie nastąpi, a nawet jeśli, to oni na pewno tego nie doczekają. Dzięki Jezusowi budzi się w sercach wielu nadzieja i to ona pozwala uczniom zostawić wszystko i pójść za Nim.</a:t>
            </a: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Ile potrafi zdziałać nadzieja, którą mam w sercu?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Mk</a:t>
            </a:r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 8, 27-30</a:t>
            </a:r>
          </a:p>
        </p:txBody>
      </p:sp>
    </p:spTree>
    <p:extLst>
      <p:ext uri="{BB962C8B-B14F-4D97-AF65-F5344CB8AC3E}">
        <p14:creationId xmlns:p14="http://schemas.microsoft.com/office/powerpoint/2010/main" val="176806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86333" y="1382454"/>
            <a:ext cx="10953730" cy="443198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#5 „surowo im przykazał, żeby nikomu o Nim nie mówili”</a:t>
            </a:r>
          </a:p>
          <a:p>
            <a:pPr algn="just"/>
            <a:endParaRPr lang="pl-PL" sz="24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Zdań takich jak to znajdziemy w Ewangelii Markowej więcej. Jej badacze postanowili nazwać to „sekretem mesjańskim”. Ci, którzy uwierzyli w Jezusa – Mesjasza, mieli zachować to (przynajmniej na jakiś czas) dla siebie. Dlaczego?</a:t>
            </a:r>
          </a:p>
          <a:p>
            <a:pPr algn="just"/>
            <a:r>
              <a:rPr lang="pl-PL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W każdą niedzielę mówimy w kościele WIERZĘ. Nie mówimy: WIEM. Wiara potrzebuje tajemnicy, czegoś, czego nie jesteśmy pewni. Ale jest też inne wyjaśnienie, bardzo proste.</a:t>
            </a:r>
          </a:p>
          <a:p>
            <a:pPr algn="just"/>
            <a:r>
              <a:rPr lang="pl-PL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Odkrywanie Boga w Jezusie jest piękne. Kiedy ktoś posiada skarb, nie będzie miał już w sobie radości odkrywcy, który znajduje go i widzi po raz pierwszy. Nie ma powodu, byśmy ją sobie zabierali.</a:t>
            </a:r>
          </a:p>
          <a:p>
            <a:pPr algn="just"/>
            <a:r>
              <a:rPr lang="pl-PL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Ile jest zostało we mnie z radości odkrywania Jezusa – Zbawiciela?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Mk</a:t>
            </a:r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 8, 27-30</a:t>
            </a:r>
          </a:p>
        </p:txBody>
      </p:sp>
    </p:spTree>
    <p:extLst>
      <p:ext uri="{BB962C8B-B14F-4D97-AF65-F5344CB8AC3E}">
        <p14:creationId xmlns:p14="http://schemas.microsoft.com/office/powerpoint/2010/main" val="37597033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651</Words>
  <Application>Microsoft Office PowerPoint</Application>
  <PresentationFormat>Panoramiczny</PresentationFormat>
  <Paragraphs>45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Palatino Linotype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Tomek</dc:creator>
  <cp:lastModifiedBy>Tomek</cp:lastModifiedBy>
  <cp:revision>21</cp:revision>
  <dcterms:created xsi:type="dcterms:W3CDTF">2017-02-03T13:43:57Z</dcterms:created>
  <dcterms:modified xsi:type="dcterms:W3CDTF">2017-03-12T09:36:17Z</dcterms:modified>
</cp:coreProperties>
</file>