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1336415"/>
            <a:ext cx="11053936" cy="467820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3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Mateusza:</a:t>
            </a:r>
          </a:p>
          <a:p>
            <a:pPr algn="just"/>
            <a:endParaRPr lang="pl-PL" sz="3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3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Przyjdźcie do Mnie wszyscy, którzy utrudzeni i obciążeni jesteście, a Ja was pokrzepię. Weźcie moje jarzmo na siebie i uczcie się ode Mnie, bo jestem cichy i pokorny sercem, a znajdziecie ukojenie dla dusz waszych. Albowiem jarzmo moje jest słodkie, a moje brzemię lekkie.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48847" y="5805248"/>
            <a:ext cx="3450040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13121"/>
            <a:ext cx="10697221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„wszyscy, którzy utrudzeni i obciążeni jesteście”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 jednej z najpopularniejszych modlitw za zmarłych prosimy dla nich o „wieczny odpoczynek”. Dlaczego?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Dawniej praca fizyczna odgrywała większą rolę w życiu człowieka. Zapewne także dlatego przestrzeganie przykazań i posłuszeństwo Bogu wiązano z trudem i wyrzeczeniem i powszechnie akceptowano ciężkie posty i pokuty. Dziś raczej nie kojarzymy Ewangelii z wezwaniem do wysiłku mięśni, ale mamy pełną świadomość, że jej droga wymaga rezygnacji z siebie i wysiłku serca.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Pamiętajmy, że Bóg jest specjalistą od pomocy w niesieniu krzyża i że odpoczywać trzeba mieć od czego.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27581" y="5805248"/>
            <a:ext cx="347130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43898"/>
            <a:ext cx="1069722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„Weźcie moje jarzmo na siebie i uczcie się ode Mnie”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Wola Boża ma taką przewagę nad postem, że ten drugi możemy wybrać sami.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Każda umowa składa się z praw i obowiązków obu stron. Wypełnianie obowiązków jest dowodem, że chcemy korzystać z praw. Właśnie dlatego ukojenie, jakie Jezus nam obiecuje, znaleźć możemy tylko wtedy, kiedy będziemy zmagali się z trudem na Jezusowy sposób, choć Bóg mógłby dać je nam za darmo.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Przymierze z Bogiem ma taką przewagę nad Jego darem, że w tym pierwszym również my okazujemy miłość.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27581" y="5805248"/>
            <a:ext cx="347130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244258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454837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„jestem cichy i pokorny sercem”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Czyli taki jak ci, których nazywa błogosławionymi.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Maluczcy okazują się w Ewangelii niezwykle ważni. Ale Jezus nie wyznacza im eksponowanych stanowisk, On pokazuje im, że ich </a:t>
            </a:r>
            <a:r>
              <a:rPr lang="pl-PL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maluczkość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domaga się docenienia.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Ci, którzy pozostają maluczcy, nie liczą na </a:t>
            </a:r>
            <a:r>
              <a:rPr lang="pl-PL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mądrość tego świata lub władców tego świata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dlatego Bóg jest z nimi.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nie doszedłby na krzyż, gdyby pokładał ufność w tej mądrości. Powstać z martwych mógł tylko cichy i pokorny sercem.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27581" y="5805248"/>
            <a:ext cx="347130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146523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128455"/>
            <a:ext cx="10697221" cy="517064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„Ja was pokrzepię […] znajdziecie ukojenie dla dusz”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Przestrzeń, w której działa Bóg.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Rozwój ciała i ducha określają podobne prawidłowości. Na tyle zbliżone, że ktoś nieznający Boga mógłby się pomylić w określeniu tej przestrzeni.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Różnią się szczegółami. </a:t>
            </a:r>
            <a:r>
              <a:rPr lang="pl-PL" sz="27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Ja was</a:t>
            </a:r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pl-PL" sz="27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znajdziecie</a:t>
            </a:r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Serce potrzebuje czuć, że jest wspierane. Potrzebuje też radości odkrywcy i przekonania, że samo coś może. Gdybyśmy byli żarówkami, nie robiłoby nam różnicy, czy nie świecimy z braku prądu czy braku potrzeby.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Panie Jezu, pomóż nam cieszyć się z tego, że wspólnie dźwigamy krzyż.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27581" y="5805248"/>
            <a:ext cx="347130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428302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13121"/>
            <a:ext cx="10697221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„moje brzemię lekkie”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dwóch tak samo przygotowanych atletycznie sportowców dalej rzuci, szybciej pobiegnie, wyżej skoczy ten, który będzie miał lepszą technikę.</a:t>
            </a:r>
          </a:p>
          <a:p>
            <a:pPr algn="just"/>
            <a:r>
              <a:rPr lang="pl-PL" sz="2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Technikę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w jakimś sensie można odnieść także do niesienia krzyża. Polega ona na właściwym podejściu.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Jeżeli będę chciał zmagać się z codziennością sam, to nie poradzę sobie nawet z częścią własnych problemów. Jeśli podejmę trud wędrówki z Jezusem, żaden problem tego świata nie będzie zbyt skomplikowany. Dla NAS.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Brzemię Jezusa jest lekkie, bo ma On na tyle pokorny, żeby nie próbować radzić sobie samemu.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27581" y="5805248"/>
            <a:ext cx="347130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11, 28-30</a:t>
            </a:r>
          </a:p>
        </p:txBody>
      </p:sp>
    </p:spTree>
    <p:extLst>
      <p:ext uri="{BB962C8B-B14F-4D97-AF65-F5344CB8AC3E}">
        <p14:creationId xmlns:p14="http://schemas.microsoft.com/office/powerpoint/2010/main" val="1306277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609</Words>
  <Application>Microsoft Office PowerPoint</Application>
  <PresentationFormat>Panoramiczny</PresentationFormat>
  <Paragraphs>43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19</cp:revision>
  <dcterms:created xsi:type="dcterms:W3CDTF">2017-02-03T13:43:57Z</dcterms:created>
  <dcterms:modified xsi:type="dcterms:W3CDTF">2017-03-12T13:17:29Z</dcterms:modified>
</cp:coreProperties>
</file>