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2017-02-14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952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2017-02-14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3277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2017-02-14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0773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2017-02-14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2242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2017-02-14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991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2017-02-14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3790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2017-02-14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8807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2017-02-14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3933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2017-02-14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8767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2017-02-14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5322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pPr/>
              <a:t>2017-02-14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3780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30000">
              <a:schemeClr val="accent4">
                <a:lumMod val="75000"/>
              </a:schemeClr>
            </a:gs>
            <a:gs pos="100000">
              <a:schemeClr val="accent4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56E72-E084-4D3A-BC3B-679938823C25}" type="datetimeFigureOut">
              <a:rPr lang="pl-PL" smtClean="0"/>
              <a:pPr/>
              <a:t>2017-02-14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FE32-E595-4F3B-933E-D73CEF98A41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4372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01459" y="1213678"/>
            <a:ext cx="10797428" cy="473975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Z Ewangelii według świętego Łukasza:</a:t>
            </a:r>
          </a:p>
          <a:p>
            <a:pPr algn="just"/>
            <a:endParaRPr lang="pl-PL" sz="28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Jezus przyszedł do pewnej wsi. Tam niejaka niewiasta, imieniem Marta, przyjęła Go do swego domu. Miała ona siostrę, imieniem Maria, która siadła u nóg Pana i przysłuchiwała się Jego mowie. Natomiast Marta uwijała się koło rozmaitych posług. Przystąpiła więc do Niego i rzekła: «Panie, czy Ci to obojętne, że moja siostra zostawiła mnie samą przy usługiwaniu? Powiedz jej, żeby mi pomogła». A Pan jej odpowiedział: «Marto, Marto, troszczysz się i niepokoisz o wiele, a potrzeba mało albo tylko jednego. Maria obrała najlepszą cząstkę, której nie będzie pozbawiona».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Łk</a:t>
            </a:r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 10, 38-42</a:t>
            </a:r>
          </a:p>
        </p:txBody>
      </p:sp>
    </p:spTree>
    <p:extLst>
      <p:ext uri="{BB962C8B-B14F-4D97-AF65-F5344CB8AC3E}">
        <p14:creationId xmlns:p14="http://schemas.microsoft.com/office/powerpoint/2010/main" xmlns="" val="314939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01665" y="1128455"/>
            <a:ext cx="10697221" cy="517064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#1 </a:t>
            </a:r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„przyjęła </a:t>
            </a:r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Go do swego domu”</a:t>
            </a:r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Na początek ostrzeżenie.</a:t>
            </a:r>
          </a:p>
          <a:p>
            <a:pPr algn="just"/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Przypowieści czy narracje biblijne często przeciwstawiają postawy ludzi, które opisują. Zazwyczaj po to, żeby pokazać słuszność jednej i zniechęcić do drugiej.</a:t>
            </a:r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 </a:t>
            </a:r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Zazwyczaj.</a:t>
            </a:r>
          </a:p>
          <a:p>
            <a:pPr algn="just"/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Tu jest inaczej. To Marta przyjmuje Jezusa do domu. Gdyby tego nie zrobiła, Maria nie mogłaby usiąść u stóp Pana. Nawet jeśli późniejsze słowa zdradziły jej niezadowolenie, to nie skreśla dobra, które uczyniła. Ona w taki sposób okazuje Jezusowi miłość.</a:t>
            </a:r>
          </a:p>
          <a:p>
            <a:pPr algn="just"/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Spróbujmy dostrzec w postawie Marty jak najwięcej dobra i z wyrozumiałością spojrzeć na jej niedostatki.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Łk</a:t>
            </a:r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 10, 38-42</a:t>
            </a:r>
          </a:p>
        </p:txBody>
      </p:sp>
    </p:spTree>
    <p:extLst>
      <p:ext uri="{BB962C8B-B14F-4D97-AF65-F5344CB8AC3E}">
        <p14:creationId xmlns:p14="http://schemas.microsoft.com/office/powerpoint/2010/main" xmlns="" val="323219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01665" y="1636285"/>
            <a:ext cx="10697221" cy="41549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#2 </a:t>
            </a:r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„uwijała </a:t>
            </a:r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się koło rozmaitych posług”</a:t>
            </a:r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Pewien mądry kaznodzieja powiedział kiedyś, że ze wszystkich ministrantów najbardziej podziwia tego, który służy z kadzidłe</a:t>
            </a:r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m. Niemal całą Mszę spędza w zakrystii, a kiedy wychodzi, ma okadzić Pana Jezusa.</a:t>
            </a:r>
          </a:p>
          <a:p>
            <a:pPr algn="just"/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To być może najważniejszy fragment Ewangelii dla zrozumienia sensu posługi przy ołtarzu. Bardzo łatwo tak skoncentrować się na posłudze wykonywanej dla Pana, żeby całkowicie o Nim zapomnieć.</a:t>
            </a:r>
          </a:p>
          <a:p>
            <a:pPr algn="just"/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Panie Jezu, nie pozwól nam nigdy stracić Cię z oczu.</a:t>
            </a:r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Łk</a:t>
            </a:r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 10, 38-42</a:t>
            </a:r>
          </a:p>
        </p:txBody>
      </p:sp>
    </p:spTree>
    <p:extLst>
      <p:ext uri="{BB962C8B-B14F-4D97-AF65-F5344CB8AC3E}">
        <p14:creationId xmlns:p14="http://schemas.microsoft.com/office/powerpoint/2010/main" xmlns="" val="3595107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01665" y="1186123"/>
            <a:ext cx="10697221" cy="517064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#3 </a:t>
            </a:r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„zostawiła </a:t>
            </a:r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mnie </a:t>
            </a:r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samą”</a:t>
            </a:r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Może zdarzyć się, że tak zajmiemy się swoimi obowiązkami, że poczujemy się w tym sami. Spróbujmy jednak spojrzeć z innej niż Marta strony.</a:t>
            </a:r>
          </a:p>
          <a:p>
            <a:pPr algn="just"/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To, że Marta przyjęła Jezusa, oznacza prawdopodobnie, że w domu nie było mężczyzny. W Betanii mieszkało rodzeństwo – Łazarz i dwie siostry. Wiele wskazuje na to, że gdyby Maria była Martą, goście pozostaliby sami. Jeżeli Jezus przybył tam bez uczniów (tego nie wiemy), to on – gość – pozostałby sam.</a:t>
            </a:r>
          </a:p>
          <a:p>
            <a:pPr algn="just"/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Warto, żeby pokonywanie swojej samotności nie odbywało się kosztem drugiej osoby.</a:t>
            </a:r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Łk</a:t>
            </a:r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 10, 38-42</a:t>
            </a:r>
          </a:p>
        </p:txBody>
      </p:sp>
    </p:spTree>
    <p:extLst>
      <p:ext uri="{BB962C8B-B14F-4D97-AF65-F5344CB8AC3E}">
        <p14:creationId xmlns:p14="http://schemas.microsoft.com/office/powerpoint/2010/main" xmlns="" val="17101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01665" y="1220789"/>
            <a:ext cx="10697221" cy="498598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#4 </a:t>
            </a:r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„potrzeba […] tylko </a:t>
            </a:r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jednego”</a:t>
            </a:r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Gdyby święty Jan wraz z niewiastami stojącymi pod krzyżem Jezusa wziął udział w naszych nabożeństwach czy modlitwach uwielbienia, zobaczył katolickie biblioteki, a w nich traktaty teologiczne, kodeksy prawa kanonicznego czy liturgiczne księgi, przyszedł do kancelarii parafialnej lub – co gorsza – kurii albo chociaż spróbował przygotowa</a:t>
            </a:r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ć się do bierzmowania</a:t>
            </a:r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, pewnie nie potrafiłby wyjść z podziwu.</a:t>
            </a:r>
          </a:p>
          <a:p>
            <a:pPr algn="just"/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Zanim zaczniemy szukać kolejnej drogi poznawania Jezusa czy pokazywania Go innym, przypomnijmy sobie, że potrzeba tylko jednego.</a:t>
            </a:r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Łk</a:t>
            </a:r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 10, 38-42</a:t>
            </a:r>
          </a:p>
        </p:txBody>
      </p:sp>
    </p:spTree>
    <p:extLst>
      <p:ext uri="{BB962C8B-B14F-4D97-AF65-F5344CB8AC3E}">
        <p14:creationId xmlns:p14="http://schemas.microsoft.com/office/powerpoint/2010/main" xmlns="" val="414729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01665" y="1128455"/>
            <a:ext cx="10697221" cy="517064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#5 </a:t>
            </a:r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„przysłuchiwała </a:t>
            </a:r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się Jego </a:t>
            </a:r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mowie […] obrała </a:t>
            </a:r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najlepszą cząstkę, której nie będzie pozbawiona”</a:t>
            </a:r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To nie przypadek, że w rozwoju modlitwy postępujemy od form wymagających aktywności ciała, mowy, gestów, przez te angażujące myśli, po te, w których po prostu trwamy przy Panu.</a:t>
            </a:r>
          </a:p>
          <a:p>
            <a:pPr algn="just"/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Im bardziej kogoś kochamy, tym mniej musimy do siebie mówić i wspólnie działać. Z czasem rozumiemy się bez słów i wystarcza nam razem być, nawzajem wsłuchiwać się w bicie serce. Potrzebna jest tylko obecność.</a:t>
            </a:r>
          </a:p>
          <a:p>
            <a:pPr algn="just"/>
            <a:r>
              <a:rPr lang="pl-PL" sz="27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Postawa ucznia to postawa słuchacza i nie zabiera jej nawet funkcja nauczyciela.</a:t>
            </a:r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Łk</a:t>
            </a:r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 10, 38-42</a:t>
            </a:r>
          </a:p>
        </p:txBody>
      </p:sp>
    </p:spTree>
    <p:extLst>
      <p:ext uri="{BB962C8B-B14F-4D97-AF65-F5344CB8AC3E}">
        <p14:creationId xmlns:p14="http://schemas.microsoft.com/office/powerpoint/2010/main" xmlns="" val="263436715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649</Words>
  <Application>Microsoft Office PowerPoint</Application>
  <PresentationFormat>Niestandardowy</PresentationFormat>
  <Paragraphs>40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Tomek</dc:creator>
  <cp:lastModifiedBy>Lenovo</cp:lastModifiedBy>
  <cp:revision>19</cp:revision>
  <dcterms:created xsi:type="dcterms:W3CDTF">2017-02-03T13:43:57Z</dcterms:created>
  <dcterms:modified xsi:type="dcterms:W3CDTF">2017-02-14T00:16:33Z</dcterms:modified>
</cp:coreProperties>
</file>