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7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7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6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0000">
              <a:schemeClr val="accent4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7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9079" y="1224261"/>
            <a:ext cx="11053936" cy="50013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Ewangelii według świętego Marka:</a:t>
            </a:r>
          </a:p>
          <a:p>
            <a:pPr algn="just"/>
            <a:endParaRPr lang="pl-PL" sz="25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przyszedł w granice Judei i </a:t>
            </a:r>
            <a:r>
              <a:rPr lang="pl-PL" sz="25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Zajordania</a:t>
            </a:r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 A tłumy znowu ściągały do Niego i znów je nauczał, jak miał w zwyczaju. I przystąpili do Niego faryzeusze, a chcąc Go wystawić na próbę, pytali Go, czy wolno mężowi oddalić żonę. Odpowiadając, zapytał ich: «Co wam przykazał Mojżesz?»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Oni rzekli: «Mojżesz pozwolił napisać list rozwodowy i oddalić».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Wówczas Jezus rzekł do nich: «Przez wzgląd na zatwardziałość serc waszych napisał wam to przykazanie. Lecz na początku stworzenia Bóg stworzył ich jako mężczyznę i kobietę: dlatego opuści człowiek ojca swego i matkę i złączy się ze swoją żoną, i będą oboje jednym ciałem. A tak już nie są dwojgiem, lecz jednym ciałem. Co więc Bóg złączył, tego niech człowiek nie rozdziela».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 domu uczniowie raz jeszcze pytali Go o to.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1-10</a:t>
            </a:r>
          </a:p>
        </p:txBody>
      </p:sp>
    </p:spTree>
    <p:extLst>
      <p:ext uri="{BB962C8B-B14F-4D97-AF65-F5344CB8AC3E}">
        <p14:creationId xmlns:p14="http://schemas.microsoft.com/office/powerpoint/2010/main" val="31493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53143" y="1304709"/>
            <a:ext cx="11025051" cy="47397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#1 „wolno mężowi oddalić żonę”</a:t>
            </a: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Im bliżej teksty Ewangelii prowadzą nas do procesu i śmierci Jezusa, tym bardziej podejrzliwe pytania słyszy Mistrz z Nazaretu. Tym razem można odnieść wrażenie, że jest pytany o przywilej, jaki przysługuje mężowi.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Nie ma co udawać, że któryś z pytających miał taki problem. Być może jednak miał go ktoś wśród tłumów. Dlatego odwraca pytanie tak, żeby zobaczyć wartość małżeństwa.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Szukajmy bardziej tego, co właściwe, niż tego, co nam wolno, zwłaszcza gdy działoby się to kosztem drugiej osoby.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1-10</a:t>
            </a:r>
          </a:p>
        </p:txBody>
      </p:sp>
    </p:spTree>
    <p:extLst>
      <p:ext uri="{BB962C8B-B14F-4D97-AF65-F5344CB8AC3E}">
        <p14:creationId xmlns:p14="http://schemas.microsoft.com/office/powerpoint/2010/main" val="125985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559341"/>
            <a:ext cx="10697221" cy="430887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#2 „Mojżesz pozwolił”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Mądrość Jezusa, odcinek drugi. List rozwodowy był dla faryzeuszy tak cenny, że traktowali go niemal jak prawo. A jednak sami przyznają, że Mojżesz zaledwie  </a:t>
            </a:r>
            <a:r>
              <a:rPr lang="pl-PL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pozwolił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go wręczyć.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Jeżeli Bóg określa jakieś sposoby zwolnienia z prawa, to dlatego, że może ono stać się dla nas w tym miejscu ciężarem. Jeżeli nie jest, nie ma powodu, żeby z tej ulgi korzystać.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prowadzi rozmowę tak, byśmy zrozumieli, że szczęśliwi będziemy z większą miłością, nie z większą wygodą.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1-10</a:t>
            </a:r>
          </a:p>
        </p:txBody>
      </p:sp>
    </p:spTree>
    <p:extLst>
      <p:ext uri="{BB962C8B-B14F-4D97-AF65-F5344CB8AC3E}">
        <p14:creationId xmlns:p14="http://schemas.microsoft.com/office/powerpoint/2010/main" val="323219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284844"/>
            <a:ext cx="10785089" cy="457048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#3 „dlatego opuści człowiek”</a:t>
            </a: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Znowu! Który już raz słyszymy, że trzeba coś zostawić, opuścić, z czegoś zrezygnować?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Dziś często słyszymy, że mamy być uniwersalni, elastyczni, dyspozycyjni, wszechstronni. Tak, dobrze mieć te zalety. Ale jeśli chcemy być w czymś naprawdę dobrzy, nie możemy robić wszystkiego.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Nie chodzi o to, że rodzice są źli czy żona jest zła ani nawet o to, że nie wytrzymają ze sobą. Pierwsze miejsce w sercu nigdy nie jest ex </a:t>
            </a:r>
            <a:r>
              <a:rPr lang="pl-PL" sz="27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aequo</a:t>
            </a:r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Panie Jezu, spraw, abym miał niepodzielone serce.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1-10</a:t>
            </a:r>
          </a:p>
        </p:txBody>
      </p:sp>
    </p:spTree>
    <p:extLst>
      <p:ext uri="{BB962C8B-B14F-4D97-AF65-F5344CB8AC3E}">
        <p14:creationId xmlns:p14="http://schemas.microsoft.com/office/powerpoint/2010/main" val="214147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52237" y="1347789"/>
            <a:ext cx="10805451" cy="46166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#4 „będą oboje jednym ciałem”</a:t>
            </a:r>
          </a:p>
          <a:p>
            <a:pPr algn="just"/>
            <a:endParaRPr lang="pl-PL" sz="25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Słowo </a:t>
            </a:r>
            <a:r>
              <a:rPr lang="pl-PL" sz="25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sakrament</a:t>
            </a:r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powstało z połączenia słów </a:t>
            </a:r>
            <a:r>
              <a:rPr lang="pl-PL" sz="25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tajemnica</a:t>
            </a:r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i </a:t>
            </a:r>
            <a:r>
              <a:rPr lang="pl-PL" sz="25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przymierze</a:t>
            </a:r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Nie wiemy jak, ale dwoje kochających ludzi łączy więź silniejsza od nich samych. Stają się zdolni by dawać życie – i to życie Boże. Mogą przynieść na ten świat i wychować chrześcijanina.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Małżeństwo dla chrześcijanina to więcej niż umowa cywilna. Zawarte jest przed Bogiem i tak było również w czasie Starego Przymierza. Ono nigdy nie jest prywatną sprawą, wspólnota, w której jesteśmy, wiąże z przyjętą przez nas łaską nadzieję.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Spróbujmy tak spojrzeć na przyjmowane czy przyjęte przez nas sakramenty. Tajemnica, przymierze, więź, wspólnota, nadzieja…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1-10</a:t>
            </a:r>
          </a:p>
        </p:txBody>
      </p:sp>
    </p:spTree>
    <p:extLst>
      <p:ext uri="{BB962C8B-B14F-4D97-AF65-F5344CB8AC3E}">
        <p14:creationId xmlns:p14="http://schemas.microsoft.com/office/powerpoint/2010/main" val="305978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68714" y="1164838"/>
            <a:ext cx="10821926" cy="48013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#5 „niech człowiek nie rozdziela”</a:t>
            </a:r>
          </a:p>
          <a:p>
            <a:pPr algn="just"/>
            <a:endParaRPr lang="pl-PL" sz="24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Bardzo ewangeliczne wyzwanie. W czasach, kiedy zmiana pracy co kilka lat nikogo nie dziwi, swobodnie zmieniamy miejsce, a nawet kraj zamieszkania, a połowa małżeństw się rozchodzi, to niełatwe zadanie.</a:t>
            </a:r>
          </a:p>
          <a:p>
            <a:pPr algn="just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Zdolność do trwania w raz powziętym postanowieniu jest dowodem poważnego traktowania danego słowa. Przez to – również poważnego traktowania tego, komu to słowo daję. Ale to także zdolność do wytrwałego znoszenia przeciwności, które przynosi codzienność. Kiedy mam zmagać się z trudnością raz czy drugi, ominę ją. Jeśli mam mierzyć się z nią każdego dnia, muszę nauczyć się z nią żyć.</a:t>
            </a:r>
          </a:p>
          <a:p>
            <a:pPr algn="just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To wezwanie Jezusa zdradza jedną z Jego największych tęsknot – jedność. Kościół będzie jedno dopiero wtedy, gdy każdy da coś z siebie.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1-10</a:t>
            </a:r>
          </a:p>
        </p:txBody>
      </p:sp>
    </p:spTree>
    <p:extLst>
      <p:ext uri="{BB962C8B-B14F-4D97-AF65-F5344CB8AC3E}">
        <p14:creationId xmlns:p14="http://schemas.microsoft.com/office/powerpoint/2010/main" val="1609099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757</Words>
  <Application>Microsoft Office PowerPoint</Application>
  <PresentationFormat>Panoramiczny</PresentationFormat>
  <Paragraphs>45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20</cp:revision>
  <dcterms:created xsi:type="dcterms:W3CDTF">2017-02-03T13:43:57Z</dcterms:created>
  <dcterms:modified xsi:type="dcterms:W3CDTF">2017-03-12T16:12:50Z</dcterms:modified>
</cp:coreProperties>
</file>